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76" r:id="rId4"/>
    <p:sldId id="288" r:id="rId5"/>
    <p:sldId id="272" r:id="rId6"/>
    <p:sldId id="275" r:id="rId7"/>
    <p:sldId id="282" r:id="rId8"/>
    <p:sldId id="264" r:id="rId9"/>
    <p:sldId id="283" r:id="rId10"/>
    <p:sldId id="257" r:id="rId11"/>
    <p:sldId id="284" r:id="rId12"/>
    <p:sldId id="277" r:id="rId13"/>
    <p:sldId id="280" r:id="rId14"/>
    <p:sldId id="273" r:id="rId15"/>
    <p:sldId id="274" r:id="rId16"/>
    <p:sldId id="258" r:id="rId17"/>
    <p:sldId id="278" r:id="rId18"/>
    <p:sldId id="259" r:id="rId19"/>
    <p:sldId id="260" r:id="rId20"/>
    <p:sldId id="261" r:id="rId21"/>
    <p:sldId id="262" r:id="rId22"/>
    <p:sldId id="263" r:id="rId23"/>
    <p:sldId id="266" r:id="rId24"/>
    <p:sldId id="271" r:id="rId25"/>
    <p:sldId id="286" r:id="rId26"/>
    <p:sldId id="267" r:id="rId27"/>
    <p:sldId id="268" r:id="rId28"/>
    <p:sldId id="287" r:id="rId29"/>
    <p:sldId id="285" r:id="rId30"/>
    <p:sldId id="315" r:id="rId31"/>
    <p:sldId id="316" r:id="rId32"/>
    <p:sldId id="317" r:id="rId33"/>
    <p:sldId id="318" r:id="rId34"/>
    <p:sldId id="320" r:id="rId35"/>
    <p:sldId id="319" r:id="rId36"/>
    <p:sldId id="281" r:id="rId37"/>
    <p:sldId id="323" r:id="rId38"/>
    <p:sldId id="324" r:id="rId39"/>
    <p:sldId id="325" r:id="rId40"/>
    <p:sldId id="326" r:id="rId41"/>
    <p:sldId id="327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5" Type="http://schemas.openxmlformats.org/officeDocument/2006/relationships/tableStyles" Target="tableStyles.xml"/><Relationship Id="rId44" Type="http://schemas.openxmlformats.org/officeDocument/2006/relationships/viewProps" Target="viewProps.xml"/><Relationship Id="rId43" Type="http://schemas.openxmlformats.org/officeDocument/2006/relationships/presProps" Target="presProps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D7CFC-6742-41C4-B1CC-B48D24205E45}" type="datetimeFigureOut">
              <a:rPr lang="en-GB" smtClean="0"/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EDFBC-6E92-40E6-B665-2191EB3C30E9}" type="slidenum">
              <a:rPr lang="en-GB" smtClean="0"/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jpeg"/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1.jpeg"/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5.jpeg"/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857249"/>
            <a:ext cx="9557556" cy="537612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62" y="315388"/>
            <a:ext cx="9371913" cy="6247941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948" y="365125"/>
            <a:ext cx="9334104" cy="622273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400" y="365125"/>
            <a:ext cx="9474200" cy="631613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365124"/>
            <a:ext cx="4470402" cy="29802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380" y="365124"/>
            <a:ext cx="5249646" cy="29802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8" y="3606801"/>
            <a:ext cx="4851401" cy="29011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025" y="3606801"/>
            <a:ext cx="4351001" cy="290113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5"/>
            <a:ext cx="4673599" cy="31157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415924"/>
            <a:ext cx="4597400" cy="30649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84" y="3818336"/>
            <a:ext cx="4561032" cy="30396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3837162"/>
            <a:ext cx="4503016" cy="300201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63220"/>
            <a:ext cx="3759200" cy="563880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2879385"/>
            <a:ext cx="4534356" cy="30226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100" y="263220"/>
            <a:ext cx="4534356" cy="302290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2"/>
            <a:ext cx="3854649" cy="57841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280" y="365122"/>
            <a:ext cx="3856128" cy="57841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147" y="365122"/>
            <a:ext cx="3855424" cy="578419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3505200" cy="623146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632" y="162984"/>
            <a:ext cx="4140200" cy="6210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07930" y="1189216"/>
            <a:ext cx="6220884" cy="4147256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266"/>
            <a:ext cx="10007600" cy="6671734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10515600" cy="685800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4"/>
            <a:ext cx="10515600" cy="5915025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1598"/>
            <a:ext cx="10134600" cy="6756401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11428882" cy="6858000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475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1" y="42052"/>
            <a:ext cx="4741119" cy="3160746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81" y="3453627"/>
            <a:ext cx="4428281" cy="3261464"/>
          </a:xfr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73" y="42052"/>
            <a:ext cx="4769594" cy="317972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73" y="3453627"/>
            <a:ext cx="4757571" cy="317023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475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51563"/>
            <a:ext cx="4285826" cy="642954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90" y="151563"/>
            <a:ext cx="2669588" cy="17797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642" y="151563"/>
            <a:ext cx="4827183" cy="64295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800" y="151563"/>
            <a:ext cx="1498025" cy="199736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671" y="244698"/>
            <a:ext cx="9217368" cy="6144912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3200"/>
            <a:ext cx="9829800" cy="65532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608345" cy="6405563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76" y="362610"/>
            <a:ext cx="8895395" cy="593026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487" y="798491"/>
            <a:ext cx="9636895" cy="5159532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DSC_462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86180" y="365125"/>
            <a:ext cx="9487535" cy="632523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11" y="280160"/>
            <a:ext cx="4455632" cy="297229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59" y="280160"/>
            <a:ext cx="4097600" cy="6146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111" y="3290637"/>
            <a:ext cx="4455632" cy="3135921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DSC_4758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15415" y="365125"/>
            <a:ext cx="9284970" cy="619252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DSC_4663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88440" y="365125"/>
            <a:ext cx="9215755" cy="6146165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DSC_446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20190" y="365125"/>
            <a:ext cx="9382125" cy="625665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DSC_423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95095" y="293370"/>
            <a:ext cx="9401810" cy="62706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5755" y="390525"/>
            <a:ext cx="9397365" cy="1502410"/>
          </a:xfrm>
        </p:spPr>
        <p:txBody>
          <a:bodyPr>
            <a:normAutofit/>
          </a:bodyPr>
          <a:p>
            <a:endParaRPr lang="en-GB" altLang="en-US"/>
          </a:p>
        </p:txBody>
      </p:sp>
      <p:pic>
        <p:nvPicPr>
          <p:cNvPr id="4" name="Content Placeholder 3" descr="DSC_426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69060" y="277495"/>
            <a:ext cx="9573260" cy="639381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365125"/>
            <a:ext cx="10337800" cy="648317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TDP01480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16355" y="241935"/>
            <a:ext cx="9558655" cy="6373495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64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20800" y="346075"/>
            <a:ext cx="9248140" cy="616585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480820" y="351155"/>
            <a:ext cx="9229725" cy="615569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7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304290" y="234950"/>
            <a:ext cx="9583420" cy="63887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306931"/>
            <a:ext cx="10134600" cy="6551069"/>
          </a:xfr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Content Placeholder 3" descr="9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515745" y="375285"/>
            <a:ext cx="9161145" cy="610806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474200" cy="6317692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600" y="365125"/>
            <a:ext cx="9702800" cy="623887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254" y="206905"/>
            <a:ext cx="9709945" cy="64732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101600"/>
            <a:ext cx="10134600" cy="67564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71525"/>
            <a:ext cx="10515600" cy="45719"/>
          </a:xfrm>
        </p:spPr>
        <p:txBody>
          <a:bodyPr>
            <a:normAutofit fontScale="90000"/>
          </a:bodyPr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21179" y="1461066"/>
            <a:ext cx="6953955" cy="39116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64418" y="1126343"/>
            <a:ext cx="6977894" cy="46519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02" y="-1"/>
            <a:ext cx="4636298" cy="67634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40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40</vt:i4>
      </vt:variant>
    </vt:vector>
  </HeadingPairs>
  <TitlesOfParts>
    <vt:vector size="48" baseType="lpstr">
      <vt:lpstr>Arial</vt:lpstr>
      <vt:lpstr>SimSun</vt:lpstr>
      <vt:lpstr>Wingdings</vt:lpstr>
      <vt:lpstr>Calibri Light</vt:lpstr>
      <vt:lpstr>Calibri</vt:lpstr>
      <vt:lpstr>Microsoft YaHei</vt:lpstr>
      <vt:lpstr>Arial Unicode MS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ASUS</cp:lastModifiedBy>
  <cp:revision>12</cp:revision>
  <dcterms:created xsi:type="dcterms:W3CDTF">2020-03-09T19:22:00Z</dcterms:created>
  <dcterms:modified xsi:type="dcterms:W3CDTF">2021-10-20T07:21:33Z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2057-11.2.0.10323</vt:lpwstr>
  </property>
  <property fmtid="{D5CDD505-2E9C-101B-9397-08002B2CF9AE}" pid="3" name="ICV">
    <vt:lpwstr>7BABBBE34CE0405297028CDEA1B74583</vt:lpwstr>
  </property>
</Properties>
</file>